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99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CFC-A6E0-4422-8768-0D41004A33C3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EF58-28B2-41F6-AC37-E6BF5F97A0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2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CFC-A6E0-4422-8768-0D41004A33C3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EF58-28B2-41F6-AC37-E6BF5F97A0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34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CFC-A6E0-4422-8768-0D41004A33C3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EF58-28B2-41F6-AC37-E6BF5F97A0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8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CFC-A6E0-4422-8768-0D41004A33C3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EF58-28B2-41F6-AC37-E6BF5F97A0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41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CFC-A6E0-4422-8768-0D41004A33C3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EF58-28B2-41F6-AC37-E6BF5F97A0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65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CFC-A6E0-4422-8768-0D41004A33C3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EF58-28B2-41F6-AC37-E6BF5F97A0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72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CFC-A6E0-4422-8768-0D41004A33C3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EF58-28B2-41F6-AC37-E6BF5F97A0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32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CFC-A6E0-4422-8768-0D41004A33C3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EF58-28B2-41F6-AC37-E6BF5F97A0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30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CFC-A6E0-4422-8768-0D41004A33C3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EF58-28B2-41F6-AC37-E6BF5F97A0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6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CFC-A6E0-4422-8768-0D41004A33C3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EF58-28B2-41F6-AC37-E6BF5F97A0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23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2CFC-A6E0-4422-8768-0D41004A33C3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EF58-28B2-41F6-AC37-E6BF5F97A0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8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2CFC-A6E0-4422-8768-0D41004A33C3}" type="datetimeFigureOut">
              <a:rPr lang="nl-NL" smtClean="0"/>
              <a:t>24-5-2017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EF58-28B2-41F6-AC37-E6BF5F97A0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99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6072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403648" y="3326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Uitwerking: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7" b="98092" l="9905" r="100000">
                        <a14:foregroundMark x1="28043" y1="55962" x2="28043" y2="55962"/>
                        <a14:foregroundMark x1="28401" y1="58188" x2="33294" y2="86804"/>
                        <a14:foregroundMark x1="54057" y1="87917" x2="54057" y2="87917"/>
                        <a14:foregroundMark x1="54415" y1="87440" x2="54415" y2="87440"/>
                        <a14:foregroundMark x1="54415" y1="87440" x2="54415" y2="87440"/>
                        <a14:foregroundMark x1="87828" y1="86328" x2="87828" y2="86328"/>
                        <a14:foregroundMark x1="55251" y1="86328" x2="86158" y2="86804"/>
                        <a14:foregroundMark x1="88186" y1="19078" x2="88186" y2="19078"/>
                        <a14:foregroundMark x1="88186" y1="66773" x2="88186" y2="66773"/>
                        <a14:foregroundMark x1="87470" y1="85215" x2="88663" y2="74404"/>
                        <a14:foregroundMark x1="69093" y1="89030" x2="69093" y2="89030"/>
                        <a14:foregroundMark x1="56563" y1="87440" x2="56563" y2="87440"/>
                        <a14:foregroundMark x1="60621" y1="87440" x2="60621" y2="87440"/>
                        <a14:foregroundMark x1="54057" y1="96025" x2="54057" y2="96025"/>
                        <a14:foregroundMark x1="86158" y1="96025" x2="86158" y2="96025"/>
                        <a14:foregroundMark x1="55251" y1="97138" x2="86158" y2="96025"/>
                        <a14:backgroundMark x1="41885" y1="52782" x2="42721" y2="57075"/>
                        <a14:backgroundMark x1="75656" y1="41812" x2="77208" y2="5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79"/>
          <a:stretch/>
        </p:blipFill>
        <p:spPr>
          <a:xfrm>
            <a:off x="766218" y="0"/>
            <a:ext cx="83777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</Words>
  <Application>Microsoft Office PowerPoint</Application>
  <PresentationFormat>Diavoorstelling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PowerPoint-presentatie</vt:lpstr>
    </vt:vector>
  </TitlesOfParts>
  <Company>DAS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Duin</dc:creator>
  <cp:lastModifiedBy>Thomas Duin</cp:lastModifiedBy>
  <cp:revision>11</cp:revision>
  <dcterms:created xsi:type="dcterms:W3CDTF">2017-05-19T07:31:28Z</dcterms:created>
  <dcterms:modified xsi:type="dcterms:W3CDTF">2017-05-24T11:59:50Z</dcterms:modified>
</cp:coreProperties>
</file>